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59" r:id="rId2"/>
    <p:sldId id="460" r:id="rId3"/>
    <p:sldId id="477" r:id="rId4"/>
    <p:sldId id="478" r:id="rId5"/>
    <p:sldId id="408" r:id="rId6"/>
    <p:sldId id="409" r:id="rId7"/>
    <p:sldId id="410" r:id="rId8"/>
    <p:sldId id="411" r:id="rId9"/>
    <p:sldId id="545" r:id="rId10"/>
    <p:sldId id="546" r:id="rId11"/>
    <p:sldId id="547" r:id="rId12"/>
    <p:sldId id="548" r:id="rId13"/>
    <p:sldId id="549" r:id="rId14"/>
    <p:sldId id="511" r:id="rId15"/>
    <p:sldId id="581" r:id="rId16"/>
    <p:sldId id="513" r:id="rId17"/>
    <p:sldId id="582" r:id="rId18"/>
    <p:sldId id="609" r:id="rId19"/>
    <p:sldId id="619" r:id="rId20"/>
    <p:sldId id="620" r:id="rId21"/>
    <p:sldId id="621" r:id="rId22"/>
    <p:sldId id="622" r:id="rId23"/>
    <p:sldId id="623" r:id="rId24"/>
    <p:sldId id="605" r:id="rId25"/>
    <p:sldId id="540" r:id="rId26"/>
    <p:sldId id="593" r:id="rId27"/>
    <p:sldId id="618" r:id="rId28"/>
    <p:sldId id="604" r:id="rId29"/>
    <p:sldId id="617" r:id="rId30"/>
    <p:sldId id="613" r:id="rId31"/>
    <p:sldId id="614" r:id="rId32"/>
    <p:sldId id="615" r:id="rId33"/>
    <p:sldId id="61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7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09/04/2022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10-04-2022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compassion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Love that's never failing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mercy fall on me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forgiveness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kindness of a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hope of nations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825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57286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So take me as You find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fears and failures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Fill my life again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give my life to follow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Ev’rything</a:t>
            </a:r>
            <a:r>
              <a:rPr lang="en-GB" sz="4400" dirty="0">
                <a:solidFill>
                  <a:schemeClr val="bg1"/>
                </a:solidFill>
              </a:rPr>
              <a:t> I believe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I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57460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62982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45971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30116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623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4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Where Would I Be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7171115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Casey Brown | Hope Darst | Katelyn Marks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Fair Trade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For The Best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Katelyn Marks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hand in every part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Of my whole life from the start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 have always been with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matter where I was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found a way to show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 have always been with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There's never a season never a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am alone where You don't show Your face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Right here I remember how could I forget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faithfulness has never left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66022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All of the ways You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Pull me out of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 have always been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my life is the proof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can make anything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 have always been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271408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hand in every part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Of my whole life from the start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 have always been with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matter where I was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found a way to show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 have always been with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9946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D2D78DE-5BD2-499C-B49D-283AF9B0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1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75283F4-36AC-42BC-A3F1-7F6021EE0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33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AC0C7F5-9C87-46C9-A9CD-0BFDD907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00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ADC3BB4-275D-426A-9C70-EF1301CCE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CCCE121-C3F6-4E61-BE47-2D0A8A401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2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05A9D1B-55F2-4C0C-AF71-D6D5AC43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FAB78-7B02-452D-8036-437B74B2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7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F581F79-3BAA-4A63-9BA1-D34D89ACD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You Are Good</a:t>
            </a:r>
          </a:p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 CCLI Song # 3383788</a:t>
            </a:r>
          </a:p>
          <a:p>
            <a:r>
              <a:rPr lang="en-GB" sz="1200" dirty="0"/>
              <a:t>Israel Houghton</a:t>
            </a:r>
          </a:p>
          <a:p>
            <a:r>
              <a:rPr lang="en-GB" sz="1200" dirty="0"/>
              <a:t>© 2001 Integrity's Praise! Music (Admin. by Integrity Music)</a:t>
            </a:r>
          </a:p>
          <a:p>
            <a:r>
              <a:rPr lang="en-GB" sz="1200" dirty="0"/>
              <a:t>Sound Of The New Breed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1839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People from every nation and tongue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35101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9090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4800" dirty="0"/>
          </a:p>
          <a:p>
            <a:endParaRPr lang="en-GB" sz="4800" dirty="0"/>
          </a:p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99428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Mighty to Save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4591782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Ben Fielding | Reuben Morgan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2006 Hillsong Music Publishing Australia (Admin. by Hillsong Music Publishing UK)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2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943</Words>
  <Application>Microsoft Office PowerPoint</Application>
  <PresentationFormat>On-screen Show (4:3)</PresentationFormat>
  <Paragraphs>155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161</cp:revision>
  <dcterms:created xsi:type="dcterms:W3CDTF">2019-09-23T12:06:27Z</dcterms:created>
  <dcterms:modified xsi:type="dcterms:W3CDTF">2022-04-08T23:32:19Z</dcterms:modified>
</cp:coreProperties>
</file>